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FBC7-71D4-4A00-BA65-172A5881C0DC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AD0-6BA4-49A0-8444-73CC2C1CE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0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FBC7-71D4-4A00-BA65-172A5881C0DC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DAD0-6BA4-49A0-8444-73CC2C1CE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4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9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1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2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8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9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34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а</cp:lastModifiedBy>
  <cp:revision>1</cp:revision>
  <dcterms:created xsi:type="dcterms:W3CDTF">2019-09-15T08:47:20Z</dcterms:created>
  <dcterms:modified xsi:type="dcterms:W3CDTF">2019-09-15T08:47:20Z</dcterms:modified>
</cp:coreProperties>
</file>